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Famous people </a:t>
            </a:r>
          </a:p>
          <a:p>
            <a:r>
              <a:t/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lang="en"/>
              <a:t>                          by: Abid Ahmed</a:t>
            </a:r>
          </a:p>
          <a:p>
            <a:pPr algn="l">
              <a:buNone/>
            </a:pPr>
            <a:r>
              <a:rPr lang="en"/>
              <a:t>                          and Will Diaz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</a:t>
            </a:r>
            <a:r>
              <a:rPr lang="en">
                <a:solidFill>
                  <a:srgbClr val="0000FF"/>
                </a:solidFill>
              </a:rPr>
              <a:t>     </a:t>
            </a:r>
            <a:r>
              <a:rPr lang="en">
                <a:solidFill>
                  <a:srgbClr val="FF0000"/>
                </a:solidFill>
              </a:rPr>
              <a:t>Michael Jordan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El es Michael jordan.El es alto y muy ambicioso no es bajo y peligroso. Donde es Brooklyn, New york.De Nationalida Americano.</a:t>
            </a:r>
            <a:r>
              <a:rPr lang="en">
                <a:solidFill>
                  <a:srgbClr val="0000FF"/>
                </a:solidFill>
              </a:rPr>
              <a:t>    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Lebron James 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6141400" x="3784225"/>
            <a:ext cy="612299" cx="502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 El Es Lebron James. el es  muy Atlético,Ambicioso y alto. No es gordo y bajo. Donde es Oakland Ohio. de nationality Americano.  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6D9EEB"/>
                </a:solidFill>
              </a:rPr>
              <a:t>El es Kyrie Irving. El es bajo y Ambicioso. No es Gordo y pelirrojo. Donde es Melbourne, Australia. De nacionalidad Australia.    </a:t>
            </a: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</a:t>
            </a:r>
            <a:r>
              <a:rPr lang="en">
                <a:solidFill>
                  <a:srgbClr val="000000"/>
                </a:solidFill>
              </a:rPr>
              <a:t>       </a:t>
            </a:r>
            <a:r>
              <a:rPr lang="en">
                <a:solidFill>
                  <a:srgbClr val="CFE2F3"/>
                </a:solidFill>
              </a:rPr>
              <a:t>Kyrie Irving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Rajon Rondo. El es muy bajo y intelligente. No es perezoso y stupido. Donde louisville,KY.De nacionalidad es Americano    </a:t>
            </a:r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  Rajon Rondo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y="6162900" x="3881300"/>
            <a:ext cy="695100" cx="526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El es Kevin Durant. Es muy Alto, Atletico, rápido, Amdisioco. No es Bajo, perezosa, gordo.  EL es de Washington D.C. De nacionalidad Americano.     </a:t>
            </a:r>
          </a:p>
        </p:txBody>
      </p:sp>
      <p:sp>
        <p:nvSpPr>
          <p:cNvPr id="120" name="Shape 120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</a:t>
            </a:r>
            <a:r>
              <a:rPr lang="en">
                <a:solidFill>
                  <a:srgbClr val="0000FF"/>
                </a:solidFill>
              </a:rPr>
              <a:t>   Kevin Durant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